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Roboto Mono Medium" panose="00000009000000000000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6F6C9-B5D6-4479-BEC8-D79BB397D212}" v="4" dt="2026-01-02T03:22:24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. ABDULLAH" userId="bc7daa29d5af1624" providerId="LiveId" clId="{3E918B98-B23F-44E8-B01C-93BF9FE6717E}"/>
    <pc:docChg chg="undo custSel modSld addMainMaster modMainMaster">
      <pc:chgData name="M. ABDULLAH" userId="bc7daa29d5af1624" providerId="LiveId" clId="{3E918B98-B23F-44E8-B01C-93BF9FE6717E}" dt="2026-01-02T04:21:23.639" v="439" actId="1076"/>
      <pc:docMkLst>
        <pc:docMk/>
      </pc:docMkLst>
      <pc:sldChg chg="addSp modSp mod">
        <pc:chgData name="M. ABDULLAH" userId="bc7daa29d5af1624" providerId="LiveId" clId="{3E918B98-B23F-44E8-B01C-93BF9FE6717E}" dt="2026-01-02T04:21:23.639" v="439" actId="1076"/>
        <pc:sldMkLst>
          <pc:docMk/>
          <pc:sldMk cId="0" sldId="256"/>
        </pc:sldMkLst>
        <pc:spChg chg="mod">
          <ac:chgData name="M. ABDULLAH" userId="bc7daa29d5af1624" providerId="LiveId" clId="{3E918B98-B23F-44E8-B01C-93BF9FE6717E}" dt="2026-01-02T03:22:47.552" v="399" actId="404"/>
          <ac:spMkLst>
            <pc:docMk/>
            <pc:sldMk cId="0" sldId="256"/>
            <ac:spMk id="8" creationId="{00000000-0000-0000-0000-000000000000}"/>
          </ac:spMkLst>
        </pc:spChg>
        <pc:spChg chg="mod">
          <ac:chgData name="M. ABDULLAH" userId="bc7daa29d5af1624" providerId="LiveId" clId="{3E918B98-B23F-44E8-B01C-93BF9FE6717E}" dt="2026-01-02T03:22:47.552" v="399" actId="404"/>
          <ac:spMkLst>
            <pc:docMk/>
            <pc:sldMk cId="0" sldId="256"/>
            <ac:spMk id="11" creationId="{00000000-0000-0000-0000-000000000000}"/>
          </ac:spMkLst>
        </pc:spChg>
        <pc:spChg chg="mod">
          <ac:chgData name="M. ABDULLAH" userId="bc7daa29d5af1624" providerId="LiveId" clId="{3E918B98-B23F-44E8-B01C-93BF9FE6717E}" dt="2026-01-02T04:21:23.639" v="439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M. ABDULLAH" userId="bc7daa29d5af1624" providerId="LiveId" clId="{3E918B98-B23F-44E8-B01C-93BF9FE6717E}" dt="2026-01-02T03:23:34.199" v="408" actId="1076"/>
          <ac:spMkLst>
            <pc:docMk/>
            <pc:sldMk cId="0" sldId="256"/>
            <ac:spMk id="14" creationId="{00000000-0000-0000-0000-000000000000}"/>
          </ac:spMkLst>
        </pc:spChg>
        <pc:spChg chg="add mod">
          <ac:chgData name="M. ABDULLAH" userId="bc7daa29d5af1624" providerId="LiveId" clId="{3E918B98-B23F-44E8-B01C-93BF9FE6717E}" dt="2026-01-02T03:22:20.644" v="393" actId="571"/>
          <ac:spMkLst>
            <pc:docMk/>
            <pc:sldMk cId="0" sldId="256"/>
            <ac:spMk id="16" creationId="{FB912CBE-3819-5A57-22FE-A96C287CBF94}"/>
          </ac:spMkLst>
        </pc:spChg>
        <pc:spChg chg="add mod">
          <ac:chgData name="M. ABDULLAH" userId="bc7daa29d5af1624" providerId="LiveId" clId="{3E918B98-B23F-44E8-B01C-93BF9FE6717E}" dt="2026-01-02T03:22:20.644" v="393" actId="571"/>
          <ac:spMkLst>
            <pc:docMk/>
            <pc:sldMk cId="0" sldId="256"/>
            <ac:spMk id="17" creationId="{36886D27-B4FC-A123-77F9-B844816940E7}"/>
          </ac:spMkLst>
        </pc:spChg>
        <pc:spChg chg="add mod">
          <ac:chgData name="M. ABDULLAH" userId="bc7daa29d5af1624" providerId="LiveId" clId="{3E918B98-B23F-44E8-B01C-93BF9FE6717E}" dt="2026-01-02T03:22:24.652" v="395" actId="571"/>
          <ac:spMkLst>
            <pc:docMk/>
            <pc:sldMk cId="0" sldId="256"/>
            <ac:spMk id="19" creationId="{258343F5-80CA-5918-EE1C-4E6D0C2BC9D1}"/>
          </ac:spMkLst>
        </pc:spChg>
        <pc:spChg chg="add mod">
          <ac:chgData name="M. ABDULLAH" userId="bc7daa29d5af1624" providerId="LiveId" clId="{3E918B98-B23F-44E8-B01C-93BF9FE6717E}" dt="2026-01-02T03:22:24.652" v="395" actId="571"/>
          <ac:spMkLst>
            <pc:docMk/>
            <pc:sldMk cId="0" sldId="256"/>
            <ac:spMk id="20" creationId="{9F2172C4-197C-C62F-9ACA-AACC20D0E37A}"/>
          </ac:spMkLst>
        </pc:spChg>
        <pc:spChg chg="add mod">
          <ac:chgData name="M. ABDULLAH" userId="bc7daa29d5af1624" providerId="LiveId" clId="{3E918B98-B23F-44E8-B01C-93BF9FE6717E}" dt="2026-01-02T03:22:24.652" v="395" actId="571"/>
          <ac:spMkLst>
            <pc:docMk/>
            <pc:sldMk cId="0" sldId="256"/>
            <ac:spMk id="21" creationId="{82360612-15CD-C0DC-BA5F-0A40E30FA01F}"/>
          </ac:spMkLst>
        </pc:spChg>
        <pc:picChg chg="mod">
          <ac:chgData name="M. ABDULLAH" userId="bc7daa29d5af1624" providerId="LiveId" clId="{3E918B98-B23F-44E8-B01C-93BF9FE6717E}" dt="2026-01-02T04:21:09.237" v="425" actId="1036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M. ABDULLAH" userId="bc7daa29d5af1624" providerId="LiveId" clId="{3E918B98-B23F-44E8-B01C-93BF9FE6717E}" dt="2026-01-02T03:22:20.644" v="393" actId="571"/>
          <ac:picMkLst>
            <pc:docMk/>
            <pc:sldMk cId="0" sldId="256"/>
            <ac:picMk id="15" creationId="{A2832300-09E3-1D98-7F52-12E48A8D5810}"/>
          </ac:picMkLst>
        </pc:picChg>
        <pc:picChg chg="add mod">
          <ac:chgData name="M. ABDULLAH" userId="bc7daa29d5af1624" providerId="LiveId" clId="{3E918B98-B23F-44E8-B01C-93BF9FE6717E}" dt="2026-01-02T03:22:24.652" v="395" actId="571"/>
          <ac:picMkLst>
            <pc:docMk/>
            <pc:sldMk cId="0" sldId="256"/>
            <ac:picMk id="18" creationId="{60DC326C-BC2B-9AFD-AD3B-CEFB11F25810}"/>
          </ac:picMkLst>
        </pc:picChg>
      </pc:sldChg>
      <pc:sldChg chg="addSp delSp modSp mod">
        <pc:chgData name="M. ABDULLAH" userId="bc7daa29d5af1624" providerId="LiveId" clId="{3E918B98-B23F-44E8-B01C-93BF9FE6717E}" dt="2026-01-01T07:50:37.974" v="381" actId="1036"/>
        <pc:sldMkLst>
          <pc:docMk/>
          <pc:sldMk cId="0" sldId="261"/>
        </pc:sldMkLst>
        <pc:spChg chg="mod">
          <ac:chgData name="M. ABDULLAH" userId="bc7daa29d5af1624" providerId="LiveId" clId="{3E918B98-B23F-44E8-B01C-93BF9FE6717E}" dt="2026-01-01T07:50:37.974" v="381" actId="1036"/>
          <ac:spMkLst>
            <pc:docMk/>
            <pc:sldMk cId="0" sldId="261"/>
            <ac:spMk id="5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50:37.974" v="381" actId="1036"/>
          <ac:spMkLst>
            <pc:docMk/>
            <pc:sldMk cId="0" sldId="261"/>
            <ac:spMk id="7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50:37.974" v="381" actId="1036"/>
          <ac:spMkLst>
            <pc:docMk/>
            <pc:sldMk cId="0" sldId="261"/>
            <ac:spMk id="9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50:37.974" v="381" actId="103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50:37.974" v="381" actId="103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47:27.902" v="353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47:13.050" v="352" actId="1036"/>
          <ac:spMkLst>
            <pc:docMk/>
            <pc:sldMk cId="0" sldId="261"/>
            <ac:spMk id="18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47:13.050" v="352" actId="103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47:13.050" v="352" actId="1036"/>
          <ac:spMkLst>
            <pc:docMk/>
            <pc:sldMk cId="0" sldId="261"/>
            <ac:spMk id="22" creationId="{00000000-0000-0000-0000-000000000000}"/>
          </ac:spMkLst>
        </pc:spChg>
        <pc:spChg chg="mod">
          <ac:chgData name="M. ABDULLAH" userId="bc7daa29d5af1624" providerId="LiveId" clId="{3E918B98-B23F-44E8-B01C-93BF9FE6717E}" dt="2026-01-01T07:47:13.050" v="352" actId="1036"/>
          <ac:spMkLst>
            <pc:docMk/>
            <pc:sldMk cId="0" sldId="261"/>
            <ac:spMk id="24" creationId="{00000000-0000-0000-0000-000000000000}"/>
          </ac:spMkLst>
        </pc:spChg>
        <pc:picChg chg="mod">
          <ac:chgData name="M. ABDULLAH" userId="bc7daa29d5af1624" providerId="LiveId" clId="{3E918B98-B23F-44E8-B01C-93BF9FE6717E}" dt="2026-01-01T07:50:03.016" v="375" actId="1076"/>
          <ac:picMkLst>
            <pc:docMk/>
            <pc:sldMk cId="0" sldId="261"/>
            <ac:picMk id="3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0:52.114" v="82" actId="478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1:03.853" v="86" actId="478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1:07.257" v="87" actId="478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1:09.621" v="88" actId="478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1:11.728" v="89" actId="478"/>
          <ac:picMkLst>
            <pc:docMk/>
            <pc:sldMk cId="0" sldId="261"/>
            <ac:picMk id="12" creationId="{00000000-0000-0000-0000-000000000000}"/>
          </ac:picMkLst>
        </pc:picChg>
        <pc:picChg chg="add del mod">
          <ac:chgData name="M. ABDULLAH" userId="bc7daa29d5af1624" providerId="LiveId" clId="{3E918B98-B23F-44E8-B01C-93BF9FE6717E}" dt="2026-01-01T07:47:13.050" v="352" actId="1036"/>
          <ac:picMkLst>
            <pc:docMk/>
            <pc:sldMk cId="0" sldId="261"/>
            <ac:picMk id="14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4:05.089" v="284" actId="478"/>
          <ac:picMkLst>
            <pc:docMk/>
            <pc:sldMk cId="0" sldId="261"/>
            <ac:picMk id="15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4:13.451" v="288" actId="478"/>
          <ac:picMkLst>
            <pc:docMk/>
            <pc:sldMk cId="0" sldId="261"/>
            <ac:picMk id="17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4:16.019" v="289" actId="478"/>
          <ac:picMkLst>
            <pc:docMk/>
            <pc:sldMk cId="0" sldId="261"/>
            <ac:picMk id="19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4:18.323" v="290" actId="478"/>
          <ac:picMkLst>
            <pc:docMk/>
            <pc:sldMk cId="0" sldId="261"/>
            <ac:picMk id="21" creationId="{00000000-0000-0000-0000-000000000000}"/>
          </ac:picMkLst>
        </pc:picChg>
        <pc:picChg chg="del">
          <ac:chgData name="M. ABDULLAH" userId="bc7daa29d5af1624" providerId="LiveId" clId="{3E918B98-B23F-44E8-B01C-93BF9FE6717E}" dt="2026-01-01T07:44:20.186" v="291" actId="478"/>
          <ac:picMkLst>
            <pc:docMk/>
            <pc:sldMk cId="0" sldId="261"/>
            <ac:picMk id="23" creationId="{00000000-0000-0000-0000-000000000000}"/>
          </ac:picMkLst>
        </pc:picChg>
      </pc:sldChg>
      <pc:sldChg chg="modSp mod">
        <pc:chgData name="M. ABDULLAH" userId="bc7daa29d5af1624" providerId="LiveId" clId="{3E918B98-B23F-44E8-B01C-93BF9FE6717E}" dt="2026-01-02T03:19:58.945" v="383" actId="1038"/>
        <pc:sldMkLst>
          <pc:docMk/>
          <pc:sldMk cId="0" sldId="262"/>
        </pc:sldMkLst>
        <pc:picChg chg="mod">
          <ac:chgData name="M. ABDULLAH" userId="bc7daa29d5af1624" providerId="LiveId" clId="{3E918B98-B23F-44E8-B01C-93BF9FE6717E}" dt="2026-01-02T03:19:58.945" v="383" actId="1038"/>
          <ac:picMkLst>
            <pc:docMk/>
            <pc:sldMk cId="0" sldId="262"/>
            <ac:picMk id="4" creationId="{00000000-0000-0000-0000-000000000000}"/>
          </ac:picMkLst>
        </pc:picChg>
      </pc:sldChg>
      <pc:sldMasterChg chg="modSldLayout">
        <pc:chgData name="M. ABDULLAH" userId="bc7daa29d5af1624" providerId="LiveId" clId="{3E918B98-B23F-44E8-B01C-93BF9FE6717E}" dt="2026-01-01T07:38:35.041" v="9" actId="478"/>
        <pc:sldMasterMkLst>
          <pc:docMk/>
          <pc:sldMasterMk cId="0" sldId="2147483648"/>
        </pc:sldMasterMkLst>
        <pc:sldLayoutChg chg="delSp mod">
          <pc:chgData name="M. ABDULLAH" userId="bc7daa29d5af1624" providerId="LiveId" clId="{3E918B98-B23F-44E8-B01C-93BF9FE6717E}" dt="2026-01-01T07:38:09.627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M. ABDULLAH" userId="bc7daa29d5af1624" providerId="LiveId" clId="{3E918B98-B23F-44E8-B01C-93BF9FE6717E}" dt="2026-01-01T07:38:09.627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13.280" v="1" actId="478"/>
          <pc:sldLayoutMkLst>
            <pc:docMk/>
            <pc:sldMasterMk cId="0" sldId="2147483648"/>
            <pc:sldLayoutMk cId="0" sldId="2147483651"/>
          </pc:sldLayoutMkLst>
          <pc:picChg chg="del">
            <ac:chgData name="M. ABDULLAH" userId="bc7daa29d5af1624" providerId="LiveId" clId="{3E918B98-B23F-44E8-B01C-93BF9FE6717E}" dt="2026-01-01T07:38:13.280" v="1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17.403" v="2" actId="478"/>
          <pc:sldLayoutMkLst>
            <pc:docMk/>
            <pc:sldMasterMk cId="0" sldId="2147483648"/>
            <pc:sldLayoutMk cId="0" sldId="2147483652"/>
          </pc:sldLayoutMkLst>
          <pc:picChg chg="del">
            <ac:chgData name="M. ABDULLAH" userId="bc7daa29d5af1624" providerId="LiveId" clId="{3E918B98-B23F-44E8-B01C-93BF9FE6717E}" dt="2026-01-01T07:38:17.403" v="2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19.673" v="3" actId="478"/>
          <pc:sldLayoutMkLst>
            <pc:docMk/>
            <pc:sldMasterMk cId="0" sldId="2147483648"/>
            <pc:sldLayoutMk cId="0" sldId="2147483653"/>
          </pc:sldLayoutMkLst>
          <pc:picChg chg="del">
            <ac:chgData name="M. ABDULLAH" userId="bc7daa29d5af1624" providerId="LiveId" clId="{3E918B98-B23F-44E8-B01C-93BF9FE6717E}" dt="2026-01-01T07:38:19.673" v="3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21.728" v="4" actId="478"/>
          <pc:sldLayoutMkLst>
            <pc:docMk/>
            <pc:sldMasterMk cId="0" sldId="2147483648"/>
            <pc:sldLayoutMk cId="0" sldId="2147483654"/>
          </pc:sldLayoutMkLst>
          <pc:picChg chg="del">
            <ac:chgData name="M. ABDULLAH" userId="bc7daa29d5af1624" providerId="LiveId" clId="{3E918B98-B23F-44E8-B01C-93BF9FE6717E}" dt="2026-01-01T07:38:21.728" v="4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24.083" v="5" actId="478"/>
          <pc:sldLayoutMkLst>
            <pc:docMk/>
            <pc:sldMasterMk cId="0" sldId="2147483648"/>
            <pc:sldLayoutMk cId="0" sldId="2147483655"/>
          </pc:sldLayoutMkLst>
          <pc:picChg chg="del">
            <ac:chgData name="M. ABDULLAH" userId="bc7daa29d5af1624" providerId="LiveId" clId="{3E918B98-B23F-44E8-B01C-93BF9FE6717E}" dt="2026-01-01T07:38:24.083" v="5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26.802" v="6" actId="478"/>
          <pc:sldLayoutMkLst>
            <pc:docMk/>
            <pc:sldMasterMk cId="0" sldId="2147483648"/>
            <pc:sldLayoutMk cId="0" sldId="2147483656"/>
          </pc:sldLayoutMkLst>
          <pc:picChg chg="del">
            <ac:chgData name="M. ABDULLAH" userId="bc7daa29d5af1624" providerId="LiveId" clId="{3E918B98-B23F-44E8-B01C-93BF9FE6717E}" dt="2026-01-01T07:38:26.802" v="6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28.858" v="7" actId="478"/>
          <pc:sldLayoutMkLst>
            <pc:docMk/>
            <pc:sldMasterMk cId="0" sldId="2147483648"/>
            <pc:sldLayoutMk cId="0" sldId="2147483657"/>
          </pc:sldLayoutMkLst>
          <pc:picChg chg="del">
            <ac:chgData name="M. ABDULLAH" userId="bc7daa29d5af1624" providerId="LiveId" clId="{3E918B98-B23F-44E8-B01C-93BF9FE6717E}" dt="2026-01-01T07:38:28.858" v="7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31.221" v="8" actId="478"/>
          <pc:sldLayoutMkLst>
            <pc:docMk/>
            <pc:sldMasterMk cId="0" sldId="2147483648"/>
            <pc:sldLayoutMk cId="0" sldId="2147483658"/>
          </pc:sldLayoutMkLst>
          <pc:picChg chg="del">
            <ac:chgData name="M. ABDULLAH" userId="bc7daa29d5af1624" providerId="LiveId" clId="{3E918B98-B23F-44E8-B01C-93BF9FE6717E}" dt="2026-01-01T07:38:31.221" v="8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M. ABDULLAH" userId="bc7daa29d5af1624" providerId="LiveId" clId="{3E918B98-B23F-44E8-B01C-93BF9FE6717E}" dt="2026-01-01T07:38:35.041" v="9" actId="478"/>
          <pc:sldLayoutMkLst>
            <pc:docMk/>
            <pc:sldMasterMk cId="0" sldId="2147483648"/>
            <pc:sldLayoutMk cId="0" sldId="2147483659"/>
          </pc:sldLayoutMkLst>
          <pc:picChg chg="del">
            <ac:chgData name="M. ABDULLAH" userId="bc7daa29d5af1624" providerId="LiveId" clId="{3E918B98-B23F-44E8-B01C-93BF9FE6717E}" dt="2026-01-01T07:38:35.041" v="9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  <pc:sldMasterChg chg="new mod addSldLayout">
        <pc:chgData name="M. ABDULLAH" userId="bc7daa29d5af1624" providerId="LiveId" clId="{3E918B98-B23F-44E8-B01C-93BF9FE6717E}" dt="2026-01-01T07:40:22.545" v="80" actId="6938"/>
        <pc:sldMasterMkLst>
          <pc:docMk/>
          <pc:sldMasterMk cId="4157777983" sldId="2147483660"/>
        </pc:sldMasterMkLst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2917723836" sldId="2147483661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985458438" sldId="2147483662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3939967651" sldId="2147483663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3850632029" sldId="2147483664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1158030237" sldId="2147483665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1219649441" sldId="2147483666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1590785840" sldId="2147483667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804530716" sldId="2147483668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816240403" sldId="2147483669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688703534" sldId="2147483670"/>
          </pc:sldLayoutMkLst>
        </pc:sldLayoutChg>
        <pc:sldLayoutChg chg="new replId">
          <pc:chgData name="M. ABDULLAH" userId="bc7daa29d5af1624" providerId="LiveId" clId="{3E918B98-B23F-44E8-B01C-93BF9FE6717E}" dt="2026-01-01T07:40:22.545" v="80" actId="6938"/>
          <pc:sldLayoutMkLst>
            <pc:docMk/>
            <pc:sldMasterMk cId="4157777983" sldId="2147483660"/>
            <pc:sldLayoutMk cId="79117748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01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DAF4-76C6-5A6D-33BE-C7B4D74D2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12494-19AF-7A6F-CB1E-BBDDE0789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ED52-9E40-ED05-779D-36004392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9911-8636-B41B-3DA8-12C942EE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3853-CF5D-75E1-51E3-F724CC8D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3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BC9A-E80C-903F-EFF3-1F3B717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DFF91-147B-3B54-E953-A8FDA534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44EE-3D54-5D4E-121D-7D7B8670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35EE7-5CFB-A1C1-490B-C114B5BD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4200-46AD-A7A0-B601-A0131DD3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BA40-50AF-5C9F-3048-F0D09A96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2EBA5-F464-AB29-E3DE-2E5C02526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8C522-CBC0-0D8B-8CBA-BF9AF4B4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A8691-3288-AB68-EF5C-A358FC5D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BF4BB-FC0B-6DE6-B6D4-37900DE7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7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E823-8A33-779F-7C76-80F3247E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50AC-8001-7A1C-F7FC-70D7B21AD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1A377-8E81-1728-A9C0-C66DA175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E4237-6EDF-4A5E-41BE-7FAD3CBE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72004-FC9B-7160-5BBF-3A1A2795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4BE21-A6C4-787D-B363-29D5AD67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32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05EE-EC85-5359-B2A5-EE382E92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8CC2F-03B4-9718-3C7A-9B91206ED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DD940-BA27-4F76-C460-C174B8ED4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8F95D-1725-35CF-E4BA-9B178209B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F18D9-DD27-335C-BDAB-3917835F3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37BBB-061C-2664-7206-E1D428B63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01525B-D527-E876-72DB-B26CEEE6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83E06-2428-7653-C227-C8703519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30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AA20-C0F5-B62E-2983-B8881906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210D5-D19B-F5AD-DEB7-5993BC11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978DA-3463-6B31-D498-592C5D6E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71B64-1643-D532-273A-677298BD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49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C4C81-13EE-79D3-D252-11755CAD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0FBD3-D1EC-EFD1-49E3-6AFCFD2A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CA7A8-D330-9D57-9D9C-0D709376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5316-F772-ED08-9313-006193C2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A5E1E-D01F-FA0B-CF23-9CF615C27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004A0-9FEF-CFAC-5603-B50DD6DCD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613E2-8E79-E312-71FE-D038D046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BA3F4-EA11-5209-28EB-B3B855A6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08801-C9C0-F36E-7A55-CD59F1B0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3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1B66-AAD3-4D9F-BA1B-97020B80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23F14-CAF7-11DD-B6BF-F67A8BF05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5BCA5-3016-8F4F-351C-2DDD4A0EA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B7BA9-A6EC-F4E3-99B6-72B9CF87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18684-0F5D-98FD-EDE6-1F698114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9585-5505-E3EB-6BDC-CD677429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40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AD0A-8DC6-1361-BB04-38962216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6744F-6045-980B-C5BE-16EACB25D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E8676-F924-2D7E-2861-FEEE206A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70CA-AB50-9F39-A756-51410602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ABF5C-A6F5-5015-9BBC-490F3C58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03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F9DB7-3ED6-C092-3E40-52CFE4C3D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380D6-7D4C-11D8-ECFC-E4ED35F3A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50AD5-032A-A5DD-AFED-B75ABE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6088-6D7D-D1B2-21F8-33B6484D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8218-96E2-B0C3-F4A2-CCF3AE0D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7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D5B76-D12C-243A-4738-3DB94FEE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B43D3-84EC-00D1-F4AD-C8FF6E247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B2041-A103-8877-9EB1-E561EE369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69FC5D-BE24-49F8-BEFB-2C4424325505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FF681-0176-995F-DA5E-4EC9307A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6DB8-CDD0-FF85-62FF-0CF298CA4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CFFF30-ECF3-4DB3-B2FA-77C586FC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46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String Reversal &amp; Palindrome Checker using 8086 Assembly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19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37973"/>
            <a:ext cx="7556421" cy="25468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985" y="5020715"/>
            <a:ext cx="245408" cy="245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95202" y="5582085"/>
            <a:ext cx="1688404" cy="552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Muhammad Abdullah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795202" y="6212783"/>
            <a:ext cx="1688404" cy="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24-CS-172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5960" y="5020715"/>
            <a:ext cx="245408" cy="245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08790" y="5582085"/>
            <a:ext cx="1688405" cy="552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Amin bin Rashid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9308790" y="6212783"/>
            <a:ext cx="1688405" cy="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24-CS-157</a:t>
            </a:r>
            <a:endParaRPr lang="en-US" sz="1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8934" y="5020715"/>
            <a:ext cx="245408" cy="2454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22224" y="5582085"/>
            <a:ext cx="1688404" cy="276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Rubbani Gul</a:t>
            </a:r>
          </a:p>
        </p:txBody>
      </p:sp>
      <p:sp>
        <p:nvSpPr>
          <p:cNvPr id="14" name="Text 7"/>
          <p:cNvSpPr/>
          <p:nvPr/>
        </p:nvSpPr>
        <p:spPr>
          <a:xfrm>
            <a:off x="11822224" y="6212783"/>
            <a:ext cx="1688404" cy="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24-CS-052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2200"/>
            <a:ext cx="131102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Challenge: String Manipulation in Assembly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095" y="4995267"/>
            <a:ext cx="13110210" cy="2636758"/>
          </a:xfrm>
          <a:prstGeom prst="roundRect">
            <a:avLst>
              <a:gd name="adj" fmla="val 123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7745" y="5242917"/>
            <a:ext cx="276820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7745" y="5712500"/>
            <a:ext cx="126149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string manipulation is crucial in low-level programming. This project addresses: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07745" y="6190178"/>
            <a:ext cx="126149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Reversing a user-input string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07745" y="6613565"/>
            <a:ext cx="126149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Determining if the string is a palindrome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07745" y="7036951"/>
            <a:ext cx="126149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these tasks using 8086 Assembly Language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3878"/>
            <a:ext cx="130687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Objectives: Precision and Clarity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513" y="5139690"/>
            <a:ext cx="334566" cy="3345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5783" y="513290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05783" y="5615226"/>
            <a:ext cx="566999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 string input from the user.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323" y="5139690"/>
            <a:ext cx="334566" cy="3345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79594" y="513290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String Reversal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179594" y="5615226"/>
            <a:ext cx="566999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pointer-based logic for efficient string reversal.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513" y="6782038"/>
            <a:ext cx="334566" cy="3345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5783" y="6775252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Palindrome Check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05783" y="7257574"/>
            <a:ext cx="566999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Accurately verify if the string is a palindrome.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323" y="6782038"/>
            <a:ext cx="334566" cy="3345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79594" y="6775252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Clear Output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8179594" y="7257574"/>
            <a:ext cx="566999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informative messages to the user.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938" y="541496"/>
            <a:ext cx="7766923" cy="1229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Methodology: Leveraging 8086 Architecture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4938" y="2065973"/>
            <a:ext cx="7766923" cy="1179314"/>
          </a:xfrm>
          <a:prstGeom prst="roundRect">
            <a:avLst>
              <a:gd name="adj" fmla="val 930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52078" y="2065973"/>
            <a:ext cx="91440" cy="1179314"/>
          </a:xfrm>
          <a:prstGeom prst="roundRect">
            <a:avLst>
              <a:gd name="adj" fmla="val 3227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3070" y="2285524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DOS Interrupts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63070" y="2710934"/>
            <a:ext cx="725924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</a:t>
            </a:r>
            <a:r>
              <a:rPr lang="en-US" sz="150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 21h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streamlined input/output operations.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4938" y="3441978"/>
            <a:ext cx="7766923" cy="1179314"/>
          </a:xfrm>
          <a:prstGeom prst="roundRect">
            <a:avLst>
              <a:gd name="adj" fmla="val 930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152078" y="3441978"/>
            <a:ext cx="91440" cy="1179314"/>
          </a:xfrm>
          <a:prstGeom prst="roundRect">
            <a:avLst>
              <a:gd name="adj" fmla="val 3227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63070" y="3661529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Buffered Storage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63070" y="4086939"/>
            <a:ext cx="725924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strings efficiently in a buffered format.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4938" y="4817983"/>
            <a:ext cx="7766923" cy="1179314"/>
          </a:xfrm>
          <a:prstGeom prst="roundRect">
            <a:avLst>
              <a:gd name="adj" fmla="val 930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52078" y="4817983"/>
            <a:ext cx="91440" cy="1179314"/>
          </a:xfrm>
          <a:prstGeom prst="roundRect">
            <a:avLst>
              <a:gd name="adj" fmla="val 3227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63070" y="5037534"/>
            <a:ext cx="250829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Pointer Registers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3070" y="5462945"/>
            <a:ext cx="725924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 </a:t>
            </a:r>
            <a:r>
              <a:rPr lang="en-US" sz="150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0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dedicated pointers for string traversal.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74938" y="6193988"/>
            <a:ext cx="7766923" cy="1494115"/>
          </a:xfrm>
          <a:prstGeom prst="roundRect">
            <a:avLst>
              <a:gd name="adj" fmla="val 734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152078" y="6193988"/>
            <a:ext cx="91440" cy="1494115"/>
          </a:xfrm>
          <a:prstGeom prst="roundRect">
            <a:avLst>
              <a:gd name="adj" fmla="val 3227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63070" y="6413540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Modular Design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63070" y="6838950"/>
            <a:ext cx="7259241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 procedures for string reversal and palindrome checking, enhancing code organization.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36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Assembly Instructions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6698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20351" y="3346490"/>
            <a:ext cx="316134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Movement &amp; Arithmetic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20351" y="4281964"/>
            <a:ext cx="316134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Copy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4731782"/>
            <a:ext cx="3161348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SUB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Basic arithmetic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0351" y="5181600"/>
            <a:ext cx="3161348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Increment/Decrement values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342721" y="346698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682883" y="3346490"/>
            <a:ext cx="316134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Control Flow &amp; Subroutines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883" y="4281964"/>
            <a:ext cx="316134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CMP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JUMP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(JE, JNE, etc.): Conditional execution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682883" y="5094684"/>
            <a:ext cx="316134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Procedure calls and returns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682883" y="5907405"/>
            <a:ext cx="316134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21h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System service calls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102" y="340995"/>
            <a:ext cx="6511885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Algorithmic Flow: Visualizing Logic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65" y="1251270"/>
            <a:ext cx="10776085" cy="4043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28687" y="3809354"/>
            <a:ext cx="1367548" cy="413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End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7563184" y="3801753"/>
            <a:ext cx="1545989" cy="44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Increment SI, Decrement DI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5521228" y="3813879"/>
            <a:ext cx="1545989" cy="44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Swap characters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3428826" y="3819217"/>
            <a:ext cx="1547606" cy="44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Loop until SI ≥ DI</a:t>
            </a:r>
            <a:endParaRPr lang="en-US" sz="1350" dirty="0"/>
          </a:p>
        </p:txBody>
      </p:sp>
      <p:sp>
        <p:nvSpPr>
          <p:cNvPr id="13" name="Text 5"/>
          <p:cNvSpPr/>
          <p:nvPr/>
        </p:nvSpPr>
        <p:spPr>
          <a:xfrm>
            <a:off x="1336423" y="3825309"/>
            <a:ext cx="1547607" cy="552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Initialize Pointers</a:t>
            </a:r>
            <a:endParaRPr lang="en-US" sz="13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" y="4533766"/>
            <a:ext cx="10866953" cy="4077705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9653969" y="7218360"/>
            <a:ext cx="1547606" cy="562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If Equal → Move Pointers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7454158" y="7218360"/>
            <a:ext cx="1691640" cy="459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If Unequal → Not Palindrome</a:t>
            </a:r>
            <a:endParaRPr lang="en-US" sz="1350" dirty="0"/>
          </a:p>
        </p:txBody>
      </p:sp>
      <p:sp>
        <p:nvSpPr>
          <p:cNvPr id="20" name="Text 8"/>
          <p:cNvSpPr/>
          <p:nvPr/>
        </p:nvSpPr>
        <p:spPr>
          <a:xfrm>
            <a:off x="5398380" y="7218360"/>
            <a:ext cx="1547607" cy="433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Compare Characters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3546285" y="7218360"/>
            <a:ext cx="1547606" cy="459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Loop Until Start&gt;=End</a:t>
            </a:r>
            <a:endParaRPr lang="en-US" sz="1350" dirty="0"/>
          </a:p>
        </p:txBody>
      </p:sp>
      <p:sp>
        <p:nvSpPr>
          <p:cNvPr id="24" name="Text 10"/>
          <p:cNvSpPr/>
          <p:nvPr/>
        </p:nvSpPr>
        <p:spPr>
          <a:xfrm>
            <a:off x="1409109" y="7218360"/>
            <a:ext cx="1547607" cy="562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Initialize Pointers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628293"/>
            <a:ext cx="1252037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Execution Walkthrough: Output Screenshots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589" y="1671638"/>
            <a:ext cx="1320522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9" y="2358152"/>
            <a:ext cx="13189982" cy="244316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09" y="4964192"/>
            <a:ext cx="13189982" cy="2443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74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Final Results: Precision Achieved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451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3430191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423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String Reversal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9134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 successfully reverses strings using pointer manipulation.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7299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4815007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807863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Palindrome Accuracy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29828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Accurately determines if a string is a palindrome or not.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916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implementation within the constraints of 8086 Assembly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587693"/>
            <a:ext cx="7675959" cy="196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Conclusion: Insights from Low-Level Programming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0420" y="2868573"/>
            <a:ext cx="7675959" cy="2281833"/>
          </a:xfrm>
          <a:prstGeom prst="roundRect">
            <a:avLst>
              <a:gd name="adj" fmla="val 1379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50" y="2765703"/>
            <a:ext cx="251579" cy="2515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671" y="5001697"/>
            <a:ext cx="251579" cy="2515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57843" y="3205996"/>
            <a:ext cx="267342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Learning Outcomes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6557843" y="3659386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Deepened understanding of 8086 architecture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557843" y="4068366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Proficiency in assembly language programming techniques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557843" y="4477345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Mastery of memory management and pointer usage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6220420" y="5360075"/>
            <a:ext cx="7675959" cy="2281833"/>
          </a:xfrm>
          <a:prstGeom prst="roundRect">
            <a:avLst>
              <a:gd name="adj" fmla="val 1379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50" y="5257205"/>
            <a:ext cx="251579" cy="251579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671" y="7493198"/>
            <a:ext cx="251579" cy="2515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557843" y="5697498"/>
            <a:ext cx="345971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Importance of Assembly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557843" y="6150888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for embedded systems and kernel development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6557843" y="6559868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comprehension of computer fundamentals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557843" y="6968847"/>
            <a:ext cx="700111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performance at the hardware level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358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Roboto</vt:lpstr>
      <vt:lpstr>Aptos Display</vt:lpstr>
      <vt:lpstr>Arial</vt:lpstr>
      <vt:lpstr>Aptos</vt:lpstr>
      <vt:lpstr>Roboto Mono Medium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M. ABDULLAH</cp:lastModifiedBy>
  <cp:revision>1</cp:revision>
  <dcterms:created xsi:type="dcterms:W3CDTF">2026-01-01T07:35:27Z</dcterms:created>
  <dcterms:modified xsi:type="dcterms:W3CDTF">2026-01-02T04:21:24Z</dcterms:modified>
</cp:coreProperties>
</file>